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8" r:id="rId2"/>
    <p:sldId id="259" r:id="rId3"/>
    <p:sldId id="260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0B0EC9-99B2-41CF-955A-427F7E215C5D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6EF1C42-95E4-4545-A54A-2362D3B69B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1708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843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en-US" dirty="0" smtClean="0"/>
              <a:t>Printing</a:t>
            </a:r>
            <a:r>
              <a:rPr lang="en-US" baseline="0" dirty="0" smtClean="0"/>
              <a:t> 10-08: 25 Copies of Slide 1, 50 Copies Slides 1-3 </a:t>
            </a:r>
            <a:r>
              <a:rPr lang="en-US" baseline="0" smtClean="0"/>
              <a:t>with Staples</a:t>
            </a:r>
            <a:endParaRPr lang="en-US" smtClean="0"/>
          </a:p>
        </p:txBody>
      </p:sp>
      <p:sp>
        <p:nvSpPr>
          <p:cNvPr id="1843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BE767BEA-9FE9-4BDB-831E-87EA74EE9765}" type="slidenum">
              <a:rPr lang="en-US" sz="1200" smtClean="0"/>
              <a:pPr eaLnBrk="1" hangingPunct="1"/>
              <a:t>1</a:t>
            </a:fld>
            <a:endParaRPr lang="en-US" sz="120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843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1843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BE767BEA-9FE9-4BDB-831E-87EA74EE9765}" type="slidenum">
              <a:rPr lang="en-US" sz="1200" smtClean="0"/>
              <a:pPr eaLnBrk="1" hangingPunct="1"/>
              <a:t>2</a:t>
            </a:fld>
            <a:endParaRPr lang="en-US" sz="120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06022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2491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4248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156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34417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71621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30911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94190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98580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59810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6358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B8DBFB-43DB-4BAB-B3CA-6DA52E366388}" type="datetimeFigureOut">
              <a:rPr lang="en-US" smtClean="0"/>
              <a:t>10/15/2014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AE1E6F-5324-4BA1-B058-D8B922834C7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75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TextBox 5"/>
          <p:cNvSpPr txBox="1">
            <a:spLocks noChangeArrowheads="1"/>
          </p:cNvSpPr>
          <p:nvPr/>
        </p:nvSpPr>
        <p:spPr bwMode="auto">
          <a:xfrm>
            <a:off x="1600200" y="909935"/>
            <a:ext cx="5943600" cy="461665"/>
          </a:xfrm>
          <a:prstGeom prst="rect">
            <a:avLst/>
          </a:prstGeom>
          <a:noFill/>
          <a:ln w="2857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en-US" sz="1200" b="1" dirty="0" smtClean="0"/>
              <a:t/>
            </a:r>
            <a:br>
              <a:rPr lang="en-US" sz="1200" b="1" dirty="0" smtClean="0"/>
            </a:br>
            <a:r>
              <a:rPr lang="en-US" sz="1200" b="1" dirty="0" smtClean="0"/>
              <a:t>The </a:t>
            </a:r>
            <a:r>
              <a:rPr lang="en-US" sz="1200" b="1" dirty="0"/>
              <a:t>Name of Your Character: </a:t>
            </a:r>
            <a:r>
              <a:rPr lang="en-US" sz="1200" b="1" dirty="0" smtClean="0"/>
              <a:t>________________________________________________</a:t>
            </a:r>
            <a:endParaRPr lang="en-US" sz="1200" b="1" dirty="0"/>
          </a:p>
        </p:txBody>
      </p:sp>
      <p:sp>
        <p:nvSpPr>
          <p:cNvPr id="4105" name="TextBox 8"/>
          <p:cNvSpPr txBox="1">
            <a:spLocks noChangeArrowheads="1"/>
          </p:cNvSpPr>
          <p:nvPr/>
        </p:nvSpPr>
        <p:spPr bwMode="auto">
          <a:xfrm>
            <a:off x="381000" y="5689937"/>
            <a:ext cx="8534400" cy="1015663"/>
          </a:xfrm>
          <a:prstGeom prst="rect">
            <a:avLst/>
          </a:prstGeom>
          <a:noFill/>
          <a:ln w="2857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en-US" sz="1200" b="1" dirty="0" smtClean="0"/>
              <a:t/>
            </a:r>
            <a:br>
              <a:rPr lang="en-US" sz="1200" b="1" dirty="0" smtClean="0"/>
            </a:br>
            <a:r>
              <a:rPr lang="en-US" sz="1200" b="1" dirty="0" smtClean="0"/>
              <a:t>Name </a:t>
            </a:r>
            <a:r>
              <a:rPr lang="en-US" sz="1200" b="1" dirty="0"/>
              <a:t>a character trait </a:t>
            </a:r>
            <a:r>
              <a:rPr lang="en-US" sz="1200" b="1" dirty="0" smtClean="0"/>
              <a:t>________________________________________________________________________________________</a:t>
            </a:r>
            <a:br>
              <a:rPr lang="en-US" sz="1200" b="1" dirty="0" smtClean="0"/>
            </a:br>
            <a:endParaRPr lang="en-US" sz="1200" b="1" dirty="0" smtClean="0"/>
          </a:p>
          <a:p>
            <a:pPr eaLnBrk="1" hangingPunct="1"/>
            <a:r>
              <a:rPr lang="en-US" sz="1200" b="1" dirty="0" smtClean="0"/>
              <a:t>Name another character trait __________________________________________________________________________________</a:t>
            </a:r>
          </a:p>
          <a:p>
            <a:pPr eaLnBrk="1" hangingPunct="1"/>
            <a:endParaRPr lang="en-US" sz="1200" b="1" dirty="0" smtClean="0"/>
          </a:p>
        </p:txBody>
      </p:sp>
      <p:sp>
        <p:nvSpPr>
          <p:cNvPr id="2" name="TextBox 1"/>
          <p:cNvSpPr txBox="1"/>
          <p:nvPr/>
        </p:nvSpPr>
        <p:spPr>
          <a:xfrm>
            <a:off x="381000" y="152400"/>
            <a:ext cx="678180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>
                <a:latin typeface="Book Antiqua" pitchFamily="18" charset="0"/>
              </a:rPr>
              <a:t>Name:___________________________________________________________________________</a:t>
            </a:r>
            <a:br>
              <a:rPr lang="en-US" sz="1100" dirty="0" smtClean="0">
                <a:latin typeface="Book Antiqua" pitchFamily="18" charset="0"/>
              </a:rPr>
            </a:br>
            <a:r>
              <a:rPr lang="en-US" sz="1100" dirty="0" smtClean="0">
                <a:latin typeface="Book Antiqua" pitchFamily="18" charset="0"/>
              </a:rPr>
              <a:t>Period:___________________________________________________________________________</a:t>
            </a:r>
          </a:p>
          <a:p>
            <a:r>
              <a:rPr lang="en-US" sz="1100" dirty="0" smtClean="0">
                <a:latin typeface="Book Antiqua" pitchFamily="18" charset="0"/>
              </a:rPr>
              <a:t>Date:_____________________________________________________________________________</a:t>
            </a:r>
            <a:endParaRPr lang="en-US" sz="1100" dirty="0">
              <a:latin typeface="Book Antiqua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76200" y="1490008"/>
            <a:ext cx="2971800" cy="193899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 smtClean="0">
                <a:latin typeface="Book Antiqua" pitchFamily="18" charset="0"/>
              </a:rPr>
              <a:t>What Does Your Character Say &amp; Do?</a:t>
            </a: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>
              <a:latin typeface="Book Antiqua" pitchFamily="18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086100" y="1505396"/>
            <a:ext cx="2971800" cy="1923604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 smtClean="0">
                <a:latin typeface="Book Antiqua" pitchFamily="18" charset="0"/>
              </a:rPr>
              <a:t>What Does Your Character Think &amp; Feel?</a:t>
            </a: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>
              <a:latin typeface="Book Antiqua" pitchFamily="18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096000" y="1490008"/>
            <a:ext cx="2971800" cy="193899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 smtClean="0">
                <a:latin typeface="Book Antiqua" pitchFamily="18" charset="0"/>
              </a:rPr>
              <a:t>How Does Your Character Look?</a:t>
            </a: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>
              <a:latin typeface="Book Antiqua" pitchFamily="18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295400" y="3545919"/>
            <a:ext cx="2971800" cy="2092881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 smtClean="0">
                <a:latin typeface="Book Antiqua" pitchFamily="18" charset="0"/>
              </a:rPr>
              <a:t>What Do Other Characters Think About The Character?</a:t>
            </a: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>
              <a:latin typeface="Book Antiqua" pitchFamily="18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800600" y="3545919"/>
            <a:ext cx="2971800" cy="2092881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 smtClean="0">
                <a:latin typeface="Book Antiqua" pitchFamily="18" charset="0"/>
              </a:rPr>
              <a:t>How Does The Character Make You Feel?</a:t>
            </a:r>
          </a:p>
          <a:p>
            <a:pPr algn="ctr"/>
            <a:endParaRPr lang="en-US" sz="1100" b="1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r>
              <a:rPr lang="en-US" sz="1200" dirty="0" smtClean="0">
                <a:latin typeface="Book Antiqua" pitchFamily="18" charset="0"/>
              </a:rPr>
              <a:t/>
            </a:r>
            <a:br>
              <a:rPr lang="en-US" sz="1200" dirty="0" smtClean="0">
                <a:latin typeface="Book Antiqua" pitchFamily="18" charset="0"/>
              </a:rPr>
            </a:br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 smtClean="0">
              <a:latin typeface="Book Antiqua" pitchFamily="18" charset="0"/>
            </a:endParaRPr>
          </a:p>
          <a:p>
            <a:pPr algn="ctr"/>
            <a:r>
              <a:rPr lang="en-US" sz="1200" dirty="0" smtClean="0">
                <a:latin typeface="Book Antiqua" pitchFamily="18" charset="0"/>
              </a:rPr>
              <a:t>____________________________________</a:t>
            </a:r>
          </a:p>
          <a:p>
            <a:pPr algn="ctr"/>
            <a:endParaRPr lang="en-US" sz="1200" dirty="0">
              <a:latin typeface="Book Antiqu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77929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76200" y="381000"/>
            <a:ext cx="8991600" cy="6172200"/>
            <a:chOff x="76200" y="909935"/>
            <a:chExt cx="8991600" cy="5795665"/>
          </a:xfrm>
        </p:grpSpPr>
        <p:sp>
          <p:nvSpPr>
            <p:cNvPr id="4100" name="TextBox 5"/>
            <p:cNvSpPr txBox="1">
              <a:spLocks noChangeArrowheads="1"/>
            </p:cNvSpPr>
            <p:nvPr/>
          </p:nvSpPr>
          <p:spPr bwMode="auto">
            <a:xfrm>
              <a:off x="1600200" y="909935"/>
              <a:ext cx="5943600" cy="461665"/>
            </a:xfrm>
            <a:prstGeom prst="rect">
              <a:avLst/>
            </a:prstGeom>
            <a:noFill/>
            <a:ln w="28575">
              <a:solidFill>
                <a:srgbClr val="000000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200" b="1" dirty="0" smtClean="0"/>
                <a:t/>
              </a:r>
              <a:br>
                <a:rPr lang="en-US" sz="1200" b="1" dirty="0" smtClean="0"/>
              </a:br>
              <a:r>
                <a:rPr lang="en-US" sz="1200" b="1" dirty="0" smtClean="0"/>
                <a:t>The </a:t>
              </a:r>
              <a:r>
                <a:rPr lang="en-US" sz="1200" b="1" dirty="0"/>
                <a:t>Name of Your Character: </a:t>
              </a:r>
              <a:r>
                <a:rPr lang="en-US" sz="1200" b="1" dirty="0" smtClean="0"/>
                <a:t>________________________________________________</a:t>
              </a:r>
              <a:endParaRPr lang="en-US" sz="1200" b="1" dirty="0"/>
            </a:p>
          </p:txBody>
        </p:sp>
        <p:sp>
          <p:nvSpPr>
            <p:cNvPr id="4105" name="TextBox 8"/>
            <p:cNvSpPr txBox="1">
              <a:spLocks noChangeArrowheads="1"/>
            </p:cNvSpPr>
            <p:nvPr/>
          </p:nvSpPr>
          <p:spPr bwMode="auto">
            <a:xfrm>
              <a:off x="381000" y="5689937"/>
              <a:ext cx="8534400" cy="1015663"/>
            </a:xfrm>
            <a:prstGeom prst="rect">
              <a:avLst/>
            </a:prstGeom>
            <a:noFill/>
            <a:ln w="28575">
              <a:solidFill>
                <a:srgbClr val="000000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square"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 eaLnBrk="0" hangingPunct="0"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eaLnBrk="1" hangingPunct="1"/>
              <a:r>
                <a:rPr lang="en-US" sz="1200" b="1" dirty="0" smtClean="0"/>
                <a:t/>
              </a:r>
              <a:br>
                <a:rPr lang="en-US" sz="1200" b="1" dirty="0" smtClean="0"/>
              </a:br>
              <a:r>
                <a:rPr lang="en-US" sz="1200" b="1" dirty="0" smtClean="0"/>
                <a:t>Name </a:t>
              </a:r>
              <a:r>
                <a:rPr lang="en-US" sz="1200" b="1" dirty="0"/>
                <a:t>a character trait </a:t>
              </a:r>
              <a:r>
                <a:rPr lang="en-US" sz="1200" b="1" dirty="0" smtClean="0"/>
                <a:t>________________________________________________________________________________________</a:t>
              </a:r>
              <a:br>
                <a:rPr lang="en-US" sz="1200" b="1" dirty="0" smtClean="0"/>
              </a:br>
              <a:endParaRPr lang="en-US" sz="1200" b="1" dirty="0" smtClean="0"/>
            </a:p>
            <a:p>
              <a:pPr eaLnBrk="1" hangingPunct="1"/>
              <a:r>
                <a:rPr lang="en-US" sz="1200" b="1" dirty="0" smtClean="0"/>
                <a:t>Name another character trait __________________________________________________________________________________</a:t>
              </a:r>
            </a:p>
            <a:p>
              <a:pPr eaLnBrk="1" hangingPunct="1"/>
              <a:endParaRPr lang="en-US" sz="1200" b="1" dirty="0" smtClean="0"/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76200" y="1490008"/>
              <a:ext cx="2971800" cy="1938992"/>
            </a:xfrm>
            <a:prstGeom prst="rect">
              <a:avLst/>
            </a:prstGeom>
            <a:no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b="1" dirty="0" smtClean="0">
                  <a:latin typeface="Book Antiqua" pitchFamily="18" charset="0"/>
                </a:rPr>
                <a:t>What Does Your Character Say &amp; Do?</a:t>
              </a: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>
                <a:latin typeface="Book Antiqua" pitchFamily="18" charset="0"/>
              </a:endParaRPr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3086100" y="1505396"/>
              <a:ext cx="2971800" cy="1923604"/>
            </a:xfrm>
            <a:prstGeom prst="rect">
              <a:avLst/>
            </a:prstGeom>
            <a:no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b="1" dirty="0" smtClean="0">
                  <a:latin typeface="Book Antiqua" pitchFamily="18" charset="0"/>
                </a:rPr>
                <a:t>What Does Your Character Think &amp; Feel?</a:t>
              </a: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>
                <a:latin typeface="Book Antiqua" pitchFamily="18" charset="0"/>
              </a:endParaRPr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6096000" y="1490008"/>
              <a:ext cx="2971800" cy="1938992"/>
            </a:xfrm>
            <a:prstGeom prst="rect">
              <a:avLst/>
            </a:prstGeom>
            <a:no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b="1" dirty="0" smtClean="0">
                  <a:latin typeface="Book Antiqua" pitchFamily="18" charset="0"/>
                </a:rPr>
                <a:t>How Does Your Character Look?</a:t>
              </a: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>
                <a:latin typeface="Book Antiqua" pitchFamily="18" charset="0"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295400" y="3545919"/>
              <a:ext cx="2971800" cy="2092881"/>
            </a:xfrm>
            <a:prstGeom prst="rect">
              <a:avLst/>
            </a:prstGeom>
            <a:no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b="1" dirty="0" smtClean="0">
                  <a:latin typeface="Book Antiqua" pitchFamily="18" charset="0"/>
                </a:rPr>
                <a:t>What Do Other Characters Think About The Character?</a:t>
              </a: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>
                <a:latin typeface="Book Antiqua" pitchFamily="18" charset="0"/>
              </a:endParaRP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4800600" y="3545919"/>
              <a:ext cx="2971800" cy="2092881"/>
            </a:xfrm>
            <a:prstGeom prst="rect">
              <a:avLst/>
            </a:prstGeom>
            <a:no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b="1" dirty="0" smtClean="0">
                  <a:latin typeface="Book Antiqua" pitchFamily="18" charset="0"/>
                </a:rPr>
                <a:t>How Does The Character Make You Feel?</a:t>
              </a:r>
            </a:p>
            <a:p>
              <a:pPr algn="ctr"/>
              <a:endParaRPr lang="en-US" sz="1100" b="1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/>
              </a:r>
              <a:br>
                <a:rPr lang="en-US" sz="1200" dirty="0" smtClean="0">
                  <a:latin typeface="Book Antiqua" pitchFamily="18" charset="0"/>
                </a:rPr>
              </a:br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 smtClean="0">
                <a:latin typeface="Book Antiqua" pitchFamily="18" charset="0"/>
              </a:endParaRPr>
            </a:p>
            <a:p>
              <a:pPr algn="ctr"/>
              <a:r>
                <a:rPr lang="en-US" sz="1200" dirty="0" smtClean="0">
                  <a:latin typeface="Book Antiqua" pitchFamily="18" charset="0"/>
                </a:rPr>
                <a:t>____________________________________</a:t>
              </a:r>
            </a:p>
            <a:p>
              <a:pPr algn="ctr"/>
              <a:endParaRPr lang="en-US" sz="1200" dirty="0">
                <a:latin typeface="Book Antiqua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20742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03445595"/>
              </p:ext>
            </p:extLst>
          </p:nvPr>
        </p:nvGraphicFramePr>
        <p:xfrm>
          <a:off x="228600" y="1066800"/>
          <a:ext cx="8686800" cy="54864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686800"/>
              </a:tblGrid>
              <a:tr h="27093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27093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81000" y="459432"/>
            <a:ext cx="8382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u="sng" dirty="0" smtClean="0">
                <a:latin typeface="Book Antiqua" pitchFamily="18" charset="0"/>
              </a:rPr>
              <a:t>Directions:  </a:t>
            </a:r>
            <a:r>
              <a:rPr lang="en-US" sz="1200" dirty="0" smtClean="0">
                <a:latin typeface="Book Antiqua" pitchFamily="18" charset="0"/>
              </a:rPr>
              <a:t>Using your 2 completed Character Trait Charts, write a minimum of </a:t>
            </a:r>
            <a:r>
              <a:rPr lang="en-US" sz="1200" b="1" dirty="0" smtClean="0">
                <a:latin typeface="Book Antiqua" pitchFamily="18" charset="0"/>
              </a:rPr>
              <a:t>4 complete sentences</a:t>
            </a:r>
            <a:r>
              <a:rPr lang="en-US" sz="1200" dirty="0" smtClean="0">
                <a:latin typeface="Book Antiqua" pitchFamily="18" charset="0"/>
              </a:rPr>
              <a:t> Comparing and Contrasting your characters.</a:t>
            </a:r>
            <a:endParaRPr lang="en-US" sz="1200" dirty="0">
              <a:latin typeface="Book Antiqu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35268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120</Words>
  <Application>Microsoft Office PowerPoint</Application>
  <PresentationFormat>On-screen Show (4:3)</PresentationFormat>
  <Paragraphs>84</Paragraphs>
  <Slides>3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Shettle, Meghan</dc:creator>
  <cp:lastModifiedBy>Shettle, Meghan</cp:lastModifiedBy>
  <cp:revision>4</cp:revision>
  <dcterms:created xsi:type="dcterms:W3CDTF">2014-10-09T02:08:48Z</dcterms:created>
  <dcterms:modified xsi:type="dcterms:W3CDTF">2014-10-15T17:04:51Z</dcterms:modified>
</cp:coreProperties>
</file>

<file path=docProps/thumbnail.jpeg>
</file>